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60" r:id="rId4"/>
    <p:sldId id="261" r:id="rId5"/>
    <p:sldId id="258" r:id="rId6"/>
    <p:sldId id="263"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660"/>
  </p:normalViewPr>
  <p:slideViewPr>
    <p:cSldViewPr>
      <p:cViewPr>
        <p:scale>
          <a:sx n="100" d="100"/>
          <a:sy n="100" d="100"/>
        </p:scale>
        <p:origin x="-75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44F89F-340E-413D-957F-BA3413C46800}" type="datetimeFigureOut">
              <a:rPr lang="en-US" smtClean="0"/>
              <a:t>15-05-16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E75054-BE16-4444-AFCC-DE45020914AC}" type="slidenum">
              <a:rPr lang="en-US" smtClean="0"/>
              <a:t>‹#›</a:t>
            </a:fld>
            <a:endParaRPr lang="en-US"/>
          </a:p>
        </p:txBody>
      </p:sp>
    </p:spTree>
    <p:extLst>
      <p:ext uri="{BB962C8B-B14F-4D97-AF65-F5344CB8AC3E}">
        <p14:creationId xmlns:p14="http://schemas.microsoft.com/office/powerpoint/2010/main" val="4226193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DA1B86-3D5A-4092-9EF3-1186C398EEA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DA1B86-3D5A-4092-9EF3-1186C398EEA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DA1B86-3D5A-4092-9EF3-1186C398EEA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DA1B86-3D5A-4092-9EF3-1186C398EEA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DA1B86-3D5A-4092-9EF3-1186C398EEA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DA1B86-3D5A-4092-9EF3-1186C398EEA1}"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DA1B86-3D5A-4092-9EF3-1186C398EEA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DA1B86-3D5A-4092-9EF3-1186C398EEA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DA1B86-3D5A-4092-9EF3-1186C398EEA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2DA1B86-3D5A-4092-9EF3-1186C398EEA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32574-8717-4067-978D-E487E343F447}" type="datetimeFigureOut">
              <a:rPr lang="en-US" smtClean="0"/>
              <a:t>15-05-16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DA1B86-3D5A-4092-9EF3-1186C398EEA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3432574-8717-4067-978D-E487E343F447}" type="datetimeFigureOut">
              <a:rPr lang="en-US" smtClean="0"/>
              <a:t>15-05-16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2DA1B86-3D5A-4092-9EF3-1186C398EEA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dk1"/>
          </a:lnRef>
          <a:fillRef idx="2">
            <a:schemeClr val="dk1"/>
          </a:fillRef>
          <a:effectRef idx="1">
            <a:schemeClr val="dk1"/>
          </a:effectRef>
          <a:fontRef idx="minor">
            <a:schemeClr val="dk1"/>
          </a:fontRef>
        </p:style>
        <p:txBody>
          <a:bodyPr/>
          <a:lstStyle/>
          <a:p>
            <a:r>
              <a:rPr lang="en-US" dirty="0" smtClean="0"/>
              <a:t>Les chiffres Mayas</a:t>
            </a:r>
            <a:endParaRPr lang="en-US" dirty="0"/>
          </a:p>
        </p:txBody>
      </p:sp>
    </p:spTree>
    <p:extLst>
      <p:ext uri="{BB962C8B-B14F-4D97-AF65-F5344CB8AC3E}">
        <p14:creationId xmlns:p14="http://schemas.microsoft.com/office/powerpoint/2010/main" val="3009344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Le systeme des Mayas</a:t>
            </a:r>
            <a:endParaRPr lang="en-US" dirty="0"/>
          </a:p>
        </p:txBody>
      </p:sp>
      <p:sp>
        <p:nvSpPr>
          <p:cNvPr id="4" name="Rectangle 3"/>
          <p:cNvSpPr/>
          <p:nvPr/>
        </p:nvSpPr>
        <p:spPr>
          <a:xfrm>
            <a:off x="685800" y="1600200"/>
            <a:ext cx="7439025" cy="304698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fr-FR" sz="3200" dirty="0"/>
              <a:t>Le système mathématique des Mayas était le plus perfectionné des systèmes d'Amérique. Le calcul s'effectuait à l'aide de trois symboles seulement : </a:t>
            </a:r>
            <a:r>
              <a:rPr lang="fr-FR" sz="3200" b="1" dirty="0"/>
              <a:t>le point représentait l'unité, la </a:t>
            </a:r>
            <a:r>
              <a:rPr lang="fr-FR" sz="3200" b="1" dirty="0" smtClean="0"/>
              <a:t>barre représentait </a:t>
            </a:r>
            <a:r>
              <a:rPr lang="fr-FR" sz="3200" b="1" dirty="0"/>
              <a:t>le chiffre cinq et la coquille, </a:t>
            </a:r>
            <a:r>
              <a:rPr lang="fr-FR" sz="3200" b="1" dirty="0" smtClean="0"/>
              <a:t>le chiffre </a:t>
            </a:r>
            <a:r>
              <a:rPr lang="fr-FR" sz="3200" b="1" dirty="0"/>
              <a:t>zéro.</a:t>
            </a:r>
          </a:p>
        </p:txBody>
      </p:sp>
    </p:spTree>
    <p:extLst>
      <p:ext uri="{BB962C8B-B14F-4D97-AF65-F5344CB8AC3E}">
        <p14:creationId xmlns:p14="http://schemas.microsoft.com/office/powerpoint/2010/main" val="15229124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7924800" cy="3200400"/>
          </a:xfrm>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fr-FR" sz="2800" dirty="0" smtClean="0"/>
              <a:t>Les Mayas utilisaient le système basé sur le chiffre 20 plutôt que sur le chiffre 10 et au lieu de changer de colonne à 10, à 100, à 1000 puis à 10 000, comme nous le faisons, les Mayas passaient du 1 au 20, au 400, au 8000, puis au 160 000.</a:t>
            </a:r>
            <a:endParaRPr lang="en-US" sz="2800" dirty="0"/>
          </a:p>
        </p:txBody>
      </p:sp>
    </p:spTree>
    <p:extLst>
      <p:ext uri="{BB962C8B-B14F-4D97-AF65-F5344CB8AC3E}">
        <p14:creationId xmlns:p14="http://schemas.microsoft.com/office/powerpoint/2010/main" val="13304254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3962400"/>
          </a:xfrm>
        </p:spPr>
        <p:style>
          <a:lnRef idx="1">
            <a:schemeClr val="dk1"/>
          </a:lnRef>
          <a:fillRef idx="2">
            <a:schemeClr val="dk1"/>
          </a:fillRef>
          <a:effectRef idx="1">
            <a:schemeClr val="dk1"/>
          </a:effectRef>
          <a:fontRef idx="minor">
            <a:schemeClr val="dk1"/>
          </a:fontRef>
        </p:style>
        <p:txBody>
          <a:bodyPr>
            <a:noAutofit/>
          </a:bodyPr>
          <a:lstStyle/>
          <a:p>
            <a:pPr marL="0" indent="0">
              <a:buNone/>
            </a:pPr>
            <a:r>
              <a:rPr lang="fr-FR" sz="2800" dirty="0" smtClean="0"/>
              <a:t>Selon les Mayas, certains chiffres étaient plus sacrés que d'autres en raison du rôle spécial qu'ils jouaient. Le 20 en faisait partie, car il correspondait au nombre de doigts et d'orteils sur lesquels les humains pouvaient compter. Le 5 représentait le nombre de doigts de la main ou du pied et le 13, le nombre total de divinités du panthéon originel. Les nombres </a:t>
            </a:r>
            <a:r>
              <a:rPr lang="fr-FR" sz="2800" dirty="0" smtClean="0"/>
              <a:t>sacrés </a:t>
            </a:r>
            <a:r>
              <a:rPr lang="fr-FR" sz="2800" dirty="0" smtClean="0"/>
              <a:t>sont 20,5 et 13.L’arithmetique était représentée souvent dans les œuvres d’art.</a:t>
            </a:r>
            <a:endParaRPr lang="en-US" sz="2800" dirty="0"/>
          </a:p>
        </p:txBody>
      </p:sp>
    </p:spTree>
    <p:extLst>
      <p:ext uri="{BB962C8B-B14F-4D97-AF65-F5344CB8AC3E}">
        <p14:creationId xmlns:p14="http://schemas.microsoft.com/office/powerpoint/2010/main" val="20641956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Les chiffres Mayas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59599" y="1100138"/>
            <a:ext cx="5647027" cy="3579812"/>
          </a:xfrm>
          <a:prstGeom prst="rect">
            <a:avLst/>
          </a:prstGeom>
          <a:ln/>
        </p:spPr>
        <p:style>
          <a:lnRef idx="2">
            <a:schemeClr val="dk1">
              <a:shade val="50000"/>
            </a:schemeClr>
          </a:lnRef>
          <a:fillRef idx="1">
            <a:schemeClr val="dk1"/>
          </a:fillRef>
          <a:effectRef idx="0">
            <a:schemeClr val="dk1"/>
          </a:effectRef>
          <a:fontRef idx="minor">
            <a:schemeClr val="lt1"/>
          </a:fontRef>
        </p:style>
      </p:pic>
    </p:spTree>
    <p:extLst>
      <p:ext uri="{BB962C8B-B14F-4D97-AF65-F5344CB8AC3E}">
        <p14:creationId xmlns:p14="http://schemas.microsoft.com/office/powerpoint/2010/main" val="39306725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2000"/>
                                        <p:tgtEl>
                                          <p:spTgt spid="2"/>
                                        </p:tgtEl>
                                      </p:cBhvr>
                                    </p:animEffect>
                                    <p:anim calcmode="lin" valueType="num">
                                      <p:cBhvr>
                                        <p:cTn id="26" dur="2000" fill="hold"/>
                                        <p:tgtEl>
                                          <p:spTgt spid="2"/>
                                        </p:tgtEl>
                                        <p:attrNameLst>
                                          <p:attrName>ppt_w</p:attrName>
                                        </p:attrNameLst>
                                      </p:cBhvr>
                                      <p:tavLst>
                                        <p:tav tm="0" fmla="#ppt_w*sin(2.5*pi*$)">
                                          <p:val>
                                            <p:fltVal val="0"/>
                                          </p:val>
                                        </p:tav>
                                        <p:tav tm="100000">
                                          <p:val>
                                            <p:fltVal val="1"/>
                                          </p:val>
                                        </p:tav>
                                      </p:tavLst>
                                    </p:anim>
                                    <p:anim calcmode="lin" valueType="num">
                                      <p:cBhvr>
                                        <p:cTn id="27"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LA CIVILISATION DES Mayas</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fr-FR" smtClean="0"/>
              <a:t>Elle</a:t>
            </a:r>
            <a:r>
              <a:rPr lang="fr-FR" smtClean="0"/>
              <a:t> </a:t>
            </a:r>
            <a:r>
              <a:rPr lang="fr-FR" dirty="0"/>
              <a:t>a atteint son apogée autour des années 250 apr. J.-C. </a:t>
            </a:r>
            <a:r>
              <a:rPr lang="fr-FR" dirty="0" smtClean="0"/>
              <a:t>en Amérique du sud (Mexique en </a:t>
            </a:r>
            <a:r>
              <a:rPr lang="fr-FR" dirty="0"/>
              <a:t>particulier) Le déclin de la civilisation maya a commencé vers 900 apr. J.-C. quand - pour des motifs encore largement ignorés - les Mayas du sud ont abandonné leurs villes. Lorsque les Mayas du </a:t>
            </a:r>
            <a:r>
              <a:rPr lang="fr-FR" dirty="0" smtClean="0"/>
              <a:t>nord se </a:t>
            </a:r>
            <a:r>
              <a:rPr lang="fr-FR" dirty="0"/>
              <a:t>sont intégrés à la société toltèque vers 1200 apr. J.-C., la dynastie maya a disparu</a:t>
            </a:r>
            <a:endParaRPr lang="en-US" dirty="0"/>
          </a:p>
        </p:txBody>
      </p:sp>
    </p:spTree>
    <p:extLst>
      <p:ext uri="{BB962C8B-B14F-4D97-AF65-F5344CB8AC3E}">
        <p14:creationId xmlns:p14="http://schemas.microsoft.com/office/powerpoint/2010/main" val="2881060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438400"/>
            <a:ext cx="7696200" cy="2362200"/>
          </a:xfrm>
        </p:spPr>
        <p:style>
          <a:lnRef idx="1">
            <a:schemeClr val="dk1"/>
          </a:lnRef>
          <a:fillRef idx="2">
            <a:schemeClr val="dk1"/>
          </a:fillRef>
          <a:effectRef idx="1">
            <a:schemeClr val="dk1"/>
          </a:effectRef>
          <a:fontRef idx="minor">
            <a:schemeClr val="dk1"/>
          </a:fontRef>
        </p:style>
        <p:txBody>
          <a:bodyPr>
            <a:normAutofit fontScale="92500"/>
          </a:bodyPr>
          <a:lstStyle/>
          <a:p>
            <a:pPr marL="0" indent="0">
              <a:buNone/>
            </a:pPr>
            <a:r>
              <a:rPr lang="en-US" sz="13800" dirty="0" smtClean="0">
                <a:solidFill>
                  <a:srgbClr val="002060"/>
                </a:solidFill>
                <a:latin typeface="Algerian" panose="04020705040A02060702" pitchFamily="82" charset="0"/>
              </a:rPr>
              <a:t>MERCI</a:t>
            </a:r>
            <a:r>
              <a:rPr lang="en-US" sz="13800" dirty="0" smtClean="0">
                <a:solidFill>
                  <a:srgbClr val="002060"/>
                </a:solidFill>
              </a:rPr>
              <a:t>!!!!</a:t>
            </a:r>
            <a:endParaRPr lang="en-US" sz="13800" dirty="0">
              <a:solidFill>
                <a:srgbClr val="002060"/>
              </a:solidFill>
            </a:endParaRPr>
          </a:p>
        </p:txBody>
      </p:sp>
    </p:spTree>
    <p:extLst>
      <p:ext uri="{BB962C8B-B14F-4D97-AF65-F5344CB8AC3E}">
        <p14:creationId xmlns:p14="http://schemas.microsoft.com/office/powerpoint/2010/main" val="175003161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145</TotalTime>
  <Words>221</Words>
  <Application>Microsoft Macintosh PowerPoint</Application>
  <PresentationFormat>Présentation à l'écran (4:3)</PresentationFormat>
  <Paragraphs>9</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Angles</vt:lpstr>
      <vt:lpstr>Les chiffres Mayas</vt:lpstr>
      <vt:lpstr>Le systeme des Mayas</vt:lpstr>
      <vt:lpstr>Présentation PowerPoint</vt:lpstr>
      <vt:lpstr>Présentation PowerPoint</vt:lpstr>
      <vt:lpstr>Les chiffres Mayas</vt:lpstr>
      <vt:lpstr>LA CIVILISATION DES Mayas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chiffres Mayas</dc:title>
  <dc:creator>David</dc:creator>
  <cp:lastModifiedBy>Loic LAFERTÉ</cp:lastModifiedBy>
  <cp:revision>9</cp:revision>
  <dcterms:created xsi:type="dcterms:W3CDTF">2015-03-28T15:22:22Z</dcterms:created>
  <dcterms:modified xsi:type="dcterms:W3CDTF">2015-05-16T13:09:39Z</dcterms:modified>
</cp:coreProperties>
</file>