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sldIdLst>
    <p:sldId id="256" r:id="rId2"/>
    <p:sldId id="257" r:id="rId3"/>
    <p:sldId id="259" r:id="rId4"/>
    <p:sldId id="258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60"/>
  </p:normalViewPr>
  <p:slideViewPr>
    <p:cSldViewPr>
      <p:cViewPr varScale="1">
        <p:scale>
          <a:sx n="69" d="100"/>
          <a:sy n="69" d="100"/>
        </p:scale>
        <p:origin x="-140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55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507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115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2545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24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677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857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688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1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7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95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37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01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45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48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58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7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398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981200"/>
            <a:ext cx="8458200" cy="1222375"/>
          </a:xfrm>
        </p:spPr>
        <p:txBody>
          <a:bodyPr/>
          <a:lstStyle/>
          <a:p>
            <a:r>
              <a:rPr lang="en-US" sz="4400" dirty="0" smtClean="0"/>
              <a:t>La division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0" y="4572000"/>
            <a:ext cx="2482273" cy="1447800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eif Mesdoua.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28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0824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dirty="0" smtClean="0"/>
              <a:t>La division est une </a:t>
            </a:r>
            <a:r>
              <a:rPr lang="fr-FR" dirty="0" smtClean="0"/>
              <a:t>opération </a:t>
            </a:r>
            <a:r>
              <a:rPr lang="fr-FR" dirty="0"/>
              <a:t>qui permet de déterminer combien de </a:t>
            </a:r>
            <a:r>
              <a:rPr lang="fr-FR" dirty="0" smtClean="0"/>
              <a:t>fois </a:t>
            </a:r>
            <a:r>
              <a:rPr lang="fr-FR" dirty="0"/>
              <a:t>le </a:t>
            </a:r>
            <a:r>
              <a:rPr lang="fr-FR" dirty="0" smtClean="0"/>
              <a:t>diviseur </a:t>
            </a:r>
            <a:r>
              <a:rPr lang="fr-FR" dirty="0"/>
              <a:t>est </a:t>
            </a:r>
            <a:r>
              <a:rPr lang="fr-FR" dirty="0" smtClean="0"/>
              <a:t>contenu </a:t>
            </a:r>
            <a:r>
              <a:rPr lang="fr-FR" dirty="0"/>
              <a:t>dans </a:t>
            </a:r>
            <a:r>
              <a:rPr lang="fr-FR" dirty="0" smtClean="0"/>
              <a:t> </a:t>
            </a:r>
            <a:r>
              <a:rPr lang="fr-FR" dirty="0"/>
              <a:t>le </a:t>
            </a:r>
            <a:r>
              <a:rPr lang="fr-FR" dirty="0" smtClean="0"/>
              <a:t>dividende. </a:t>
            </a:r>
          </a:p>
          <a:p>
            <a:r>
              <a:rPr lang="fr-FR" dirty="0" smtClean="0"/>
              <a:t>C'est une multiplication </a:t>
            </a:r>
            <a:r>
              <a:rPr lang="fr-FR" dirty="0" smtClean="0"/>
              <a:t>cachée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733800"/>
            <a:ext cx="2181225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019550"/>
            <a:ext cx="235267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412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Etymologie du mot division.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Le mot division  </a:t>
            </a:r>
            <a:r>
              <a:rPr lang="fr-FR" dirty="0"/>
              <a:t>Vient du latin "di-</a:t>
            </a:r>
            <a:r>
              <a:rPr lang="fr-FR" dirty="0" err="1"/>
              <a:t>videré</a:t>
            </a:r>
            <a:r>
              <a:rPr lang="fr-FR" dirty="0"/>
              <a:t>" </a:t>
            </a:r>
            <a:r>
              <a:rPr lang="fr-FR" dirty="0" smtClean="0"/>
              <a:t>qui signifie </a:t>
            </a:r>
            <a:r>
              <a:rPr lang="fr-FR" dirty="0"/>
              <a:t>"connaître en séparant"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97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Histoire de la division.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7020900" cy="41954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Les </a:t>
            </a:r>
            <a:r>
              <a:rPr lang="en-US" dirty="0" smtClean="0"/>
              <a:t>premières </a:t>
            </a:r>
            <a:r>
              <a:rPr lang="en-US" dirty="0" smtClean="0"/>
              <a:t>traces de la division datent de </a:t>
            </a:r>
            <a:r>
              <a:rPr lang="en-US" dirty="0" err="1" smtClean="0"/>
              <a:t>l'antiquit</a:t>
            </a:r>
            <a:r>
              <a:rPr lang="en-US" dirty="0" err="1"/>
              <a:t>é</a:t>
            </a:r>
            <a:r>
              <a:rPr lang="en-US" dirty="0" smtClean="0"/>
              <a:t> </a:t>
            </a:r>
            <a:r>
              <a:rPr lang="en-US" dirty="0" err="1"/>
              <a:t>é</a:t>
            </a:r>
            <a:r>
              <a:rPr lang="en-US" dirty="0" err="1" smtClean="0"/>
              <a:t>gyptienne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/>
              <a:t>à</a:t>
            </a:r>
            <a:r>
              <a:rPr lang="en-US" dirty="0" smtClean="0"/>
              <a:t> </a:t>
            </a:r>
            <a:r>
              <a:rPr lang="en-US" dirty="0"/>
              <a:t>cette </a:t>
            </a:r>
            <a:r>
              <a:rPr lang="en-US" dirty="0" smtClean="0"/>
              <a:t>époque </a:t>
            </a:r>
            <a:r>
              <a:rPr lang="en-US" dirty="0"/>
              <a:t>elle </a:t>
            </a:r>
            <a:r>
              <a:rPr lang="en-US" dirty="0" err="1" smtClean="0"/>
              <a:t>fut</a:t>
            </a:r>
            <a:r>
              <a:rPr lang="en-US" dirty="0" smtClean="0"/>
              <a:t> </a:t>
            </a:r>
            <a:r>
              <a:rPr lang="en-US" dirty="0" err="1" smtClean="0"/>
              <a:t>considérée</a:t>
            </a:r>
            <a:r>
              <a:rPr lang="en-US" dirty="0" smtClean="0"/>
              <a:t>  </a:t>
            </a:r>
            <a:r>
              <a:rPr lang="en-US" dirty="0" smtClean="0"/>
              <a:t>comme  une multiplication . </a:t>
            </a:r>
          </a:p>
          <a:p>
            <a:r>
              <a:rPr lang="en-US" dirty="0" smtClean="0"/>
              <a:t>la division </a:t>
            </a:r>
            <a:r>
              <a:rPr lang="en-US" dirty="0" err="1" smtClean="0"/>
              <a:t>réelle</a:t>
            </a:r>
            <a:r>
              <a:rPr lang="en-US" dirty="0" smtClean="0"/>
              <a:t> </a:t>
            </a:r>
            <a:r>
              <a:rPr lang="en-US" dirty="0" err="1" smtClean="0"/>
              <a:t>débute</a:t>
            </a:r>
            <a:r>
              <a:rPr lang="en-US" dirty="0" smtClean="0"/>
              <a:t> </a:t>
            </a:r>
            <a:r>
              <a:rPr lang="en-US" dirty="0" err="1" smtClean="0"/>
              <a:t>durant</a:t>
            </a:r>
            <a:r>
              <a:rPr lang="en-US" dirty="0" smtClean="0"/>
              <a:t> </a:t>
            </a:r>
            <a:r>
              <a:rPr lang="en-US" dirty="0" err="1" smtClean="0"/>
              <a:t>l’antiquité</a:t>
            </a:r>
            <a:r>
              <a:rPr lang="en-US" dirty="0" smtClean="0"/>
              <a:t> </a:t>
            </a:r>
            <a:r>
              <a:rPr lang="en-US" dirty="0" err="1" smtClean="0"/>
              <a:t>grecque</a:t>
            </a:r>
            <a:r>
              <a:rPr lang="en-US" dirty="0" smtClean="0"/>
              <a:t> grâce </a:t>
            </a:r>
            <a:r>
              <a:rPr lang="en-US" dirty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plusieurs</a:t>
            </a:r>
            <a:r>
              <a:rPr lang="en-US" dirty="0" smtClean="0"/>
              <a:t> </a:t>
            </a:r>
            <a:r>
              <a:rPr lang="en-US" dirty="0" smtClean="0"/>
              <a:t>scientifiques (Euclide, </a:t>
            </a:r>
            <a:r>
              <a:rPr lang="en-US" dirty="0" err="1" smtClean="0"/>
              <a:t>Archimède</a:t>
            </a:r>
            <a:r>
              <a:rPr lang="en-US" dirty="0" smtClean="0"/>
              <a:t>, Pythagore, Hippocrate etc…) </a:t>
            </a:r>
            <a:endParaRPr lang="en-US" dirty="0"/>
          </a:p>
          <a:p>
            <a:r>
              <a:rPr lang="en-US" dirty="0" smtClean="0"/>
              <a:t>Ils</a:t>
            </a:r>
            <a:r>
              <a:rPr lang="fr-FR" dirty="0" smtClean="0"/>
              <a:t> </a:t>
            </a:r>
            <a:r>
              <a:rPr lang="fr-FR" dirty="0"/>
              <a:t>s' </a:t>
            </a:r>
            <a:r>
              <a:rPr lang="fr-FR" dirty="0" smtClean="0"/>
              <a:t>intéressent </a:t>
            </a:r>
            <a:r>
              <a:rPr lang="fr-FR" dirty="0"/>
              <a:t>aux </a:t>
            </a:r>
            <a:r>
              <a:rPr lang="fr-FR" dirty="0" smtClean="0"/>
              <a:t>maths et</a:t>
            </a:r>
            <a:r>
              <a:rPr lang="en-US" dirty="0" smtClean="0"/>
              <a:t> </a:t>
            </a:r>
            <a:r>
              <a:rPr lang="en-US" dirty="0" err="1" smtClean="0"/>
              <a:t>établissent</a:t>
            </a:r>
            <a:r>
              <a:rPr lang="en-US" dirty="0" smtClean="0"/>
              <a:t> </a:t>
            </a:r>
            <a:r>
              <a:rPr lang="en-US" dirty="0" smtClean="0"/>
              <a:t>les premiers principes de la </a:t>
            </a:r>
            <a:r>
              <a:rPr lang="en-US" dirty="0" err="1" smtClean="0"/>
              <a:t>Géométrie</a:t>
            </a:r>
            <a:r>
              <a:rPr lang="en-US" dirty="0" smtClean="0"/>
              <a:t> et </a:t>
            </a:r>
            <a:r>
              <a:rPr lang="en-US" dirty="0" smtClean="0"/>
              <a:t>des calculs.</a:t>
            </a:r>
          </a:p>
          <a:p>
            <a:r>
              <a:rPr lang="en-US" dirty="0" smtClean="0"/>
              <a:t>La division se </a:t>
            </a:r>
            <a:r>
              <a:rPr lang="en-US" dirty="0" err="1" smtClean="0"/>
              <a:t>dévelloppe</a:t>
            </a:r>
            <a:r>
              <a:rPr lang="en-US" dirty="0" smtClean="0"/>
              <a:t> </a:t>
            </a:r>
            <a:r>
              <a:rPr lang="en-US" dirty="0" smtClean="0"/>
              <a:t>au  </a:t>
            </a:r>
            <a:r>
              <a:rPr lang="en-US" dirty="0" err="1" smtClean="0"/>
              <a:t>Moyen</a:t>
            </a:r>
            <a:r>
              <a:rPr lang="en-US" dirty="0" smtClean="0"/>
              <a:t>-Orient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mathématiciens</a:t>
            </a:r>
            <a:r>
              <a:rPr lang="en-US" dirty="0" smtClean="0"/>
              <a:t> </a:t>
            </a:r>
            <a:r>
              <a:rPr lang="en-US" dirty="0" smtClean="0"/>
              <a:t>Arabes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smtClean="0"/>
              <a:t>Al-</a:t>
            </a:r>
            <a:r>
              <a:rPr lang="en-US" dirty="0" err="1" smtClean="0"/>
              <a:t>Khawarizy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Al </a:t>
            </a:r>
            <a:r>
              <a:rPr lang="en-US" dirty="0"/>
              <a:t>Karijy et </a:t>
            </a:r>
            <a:r>
              <a:rPr lang="en-US" dirty="0" smtClean="0"/>
              <a:t>Al-</a:t>
            </a:r>
            <a:r>
              <a:rPr lang="en-US" dirty="0" err="1" smtClean="0"/>
              <a:t>Kayyam</a:t>
            </a:r>
            <a:r>
              <a:rPr lang="en-US" dirty="0" smtClean="0"/>
              <a:t> </a:t>
            </a:r>
            <a:r>
              <a:rPr lang="en-US" dirty="0" smtClean="0"/>
              <a:t>ont </a:t>
            </a:r>
            <a:r>
              <a:rPr lang="en-US" dirty="0"/>
              <a:t>inventé la </a:t>
            </a:r>
            <a:r>
              <a:rPr lang="en-US" dirty="0" smtClean="0"/>
              <a:t>division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euclidienne</a:t>
            </a:r>
            <a:r>
              <a:rPr lang="en-US" dirty="0" smtClean="0"/>
              <a:t> </a:t>
            </a:r>
            <a:r>
              <a:rPr lang="en-US" dirty="0" smtClean="0"/>
              <a:t>et </a:t>
            </a:r>
            <a:r>
              <a:rPr lang="en-US" dirty="0" err="1" smtClean="0"/>
              <a:t>décimale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4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L' </a:t>
            </a:r>
            <a:r>
              <a:rPr lang="en-US" dirty="0" smtClean="0"/>
              <a:t>utilisation de la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division est une des quatre opérations élémentaires. </a:t>
            </a:r>
            <a:endParaRPr lang="fr-FR" dirty="0" smtClean="0"/>
          </a:p>
          <a:p>
            <a:r>
              <a:rPr lang="fr-FR" dirty="0" smtClean="0"/>
              <a:t>Elle </a:t>
            </a:r>
            <a:r>
              <a:rPr lang="fr-FR" dirty="0"/>
              <a:t>permet de faire des partages ou des répartitions. </a:t>
            </a:r>
            <a:endParaRPr lang="fr-FR" dirty="0" smtClean="0"/>
          </a:p>
          <a:p>
            <a:r>
              <a:rPr lang="fr-FR" dirty="0" smtClean="0"/>
              <a:t>EIle est le contraire </a:t>
            </a:r>
            <a:r>
              <a:rPr lang="fr-FR" dirty="0" smtClean="0"/>
              <a:t>d’une </a:t>
            </a:r>
            <a:r>
              <a:rPr lang="fr-FR" dirty="0" smtClean="0"/>
              <a:t>multiplication.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40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Exemples de division.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 existe deux sortes de division .</a:t>
            </a:r>
          </a:p>
          <a:p>
            <a:r>
              <a:rPr lang="en-US" dirty="0" smtClean="0"/>
              <a:t>La division </a:t>
            </a:r>
            <a:r>
              <a:rPr lang="en-US" dirty="0" err="1" smtClean="0"/>
              <a:t>décimale</a:t>
            </a:r>
            <a:r>
              <a:rPr lang="en-US" dirty="0" smtClean="0"/>
              <a:t>.  </a:t>
            </a:r>
          </a:p>
          <a:p>
            <a:r>
              <a:rPr lang="en-US" dirty="0"/>
              <a:t>L</a:t>
            </a:r>
            <a:r>
              <a:rPr lang="en-US" dirty="0" smtClean="0"/>
              <a:t>a division euclidienne.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784161"/>
            <a:ext cx="2047875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22285"/>
            <a:ext cx="2047875" cy="2238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140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 </a:t>
            </a:r>
            <a:r>
              <a:rPr lang="en-US" dirty="0" smtClean="0"/>
              <a:t>   Division </a:t>
            </a:r>
            <a:r>
              <a:rPr lang="en-US" dirty="0" smtClean="0"/>
              <a:t>euclidienne.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 division Euclidienne a </a:t>
            </a:r>
            <a:r>
              <a:rPr lang="en-US" dirty="0" err="1"/>
              <a:t>é</a:t>
            </a:r>
            <a:r>
              <a:rPr lang="en-US" dirty="0" err="1" smtClean="0"/>
              <a:t>té</a:t>
            </a:r>
            <a:r>
              <a:rPr lang="en-US" dirty="0" smtClean="0"/>
              <a:t> </a:t>
            </a:r>
            <a:r>
              <a:rPr lang="en-US" dirty="0" err="1" smtClean="0"/>
              <a:t>nommée</a:t>
            </a:r>
            <a:r>
              <a:rPr lang="en-US" dirty="0" smtClean="0"/>
              <a:t>  </a:t>
            </a:r>
            <a:r>
              <a:rPr lang="en-US" dirty="0" smtClean="0"/>
              <a:t>en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l</a:t>
            </a:r>
            <a:r>
              <a:rPr lang="en-US" dirty="0"/>
              <a:t>' </a:t>
            </a:r>
            <a:r>
              <a:rPr lang="en-US" dirty="0" smtClean="0"/>
              <a:t>honneur du grand </a:t>
            </a:r>
            <a:r>
              <a:rPr lang="en-US" dirty="0" err="1" smtClean="0"/>
              <a:t>mathématicien</a:t>
            </a:r>
            <a:r>
              <a:rPr lang="en-US" dirty="0" smtClean="0"/>
              <a:t> </a:t>
            </a:r>
            <a:r>
              <a:rPr lang="en-US" dirty="0" smtClean="0"/>
              <a:t>grec Euclide.</a:t>
            </a:r>
          </a:p>
          <a:p>
            <a:r>
              <a:rPr lang="en-US" dirty="0" smtClean="0"/>
              <a:t>Elle est  plus </a:t>
            </a:r>
            <a:r>
              <a:rPr lang="en-US" dirty="0" err="1" smtClean="0"/>
              <a:t>utilisée</a:t>
            </a:r>
            <a:r>
              <a:rPr lang="en-US" dirty="0" smtClean="0"/>
              <a:t> </a:t>
            </a:r>
            <a:r>
              <a:rPr lang="en-US" dirty="0" smtClean="0"/>
              <a:t>en </a:t>
            </a:r>
            <a:r>
              <a:rPr lang="en-US" dirty="0" err="1" smtClean="0"/>
              <a:t>arithmétique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Elle </a:t>
            </a:r>
            <a:r>
              <a:rPr lang="en-US" dirty="0" smtClean="0"/>
              <a:t>a</a:t>
            </a:r>
            <a:r>
              <a:rPr lang="fr-FR" dirty="0" smtClean="0"/>
              <a:t> </a:t>
            </a:r>
            <a:r>
              <a:rPr lang="fr-FR" dirty="0"/>
              <a:t>deux entiers naturels appelés dividende et </a:t>
            </a:r>
            <a:r>
              <a:rPr lang="fr-FR" dirty="0" smtClean="0"/>
              <a:t>diviseur  qui sont associés </a:t>
            </a:r>
            <a:r>
              <a:rPr lang="fr-FR" dirty="0" smtClean="0"/>
              <a:t>a </a:t>
            </a:r>
            <a:r>
              <a:rPr lang="fr-FR" dirty="0"/>
              <a:t>deux autres entiers appelés quotient et </a:t>
            </a:r>
            <a:r>
              <a:rPr lang="fr-FR" dirty="0" smtClean="0"/>
              <a:t>reste. </a:t>
            </a:r>
          </a:p>
          <a:p>
            <a:r>
              <a:rPr lang="fr-FR" dirty="0" smtClean="0"/>
              <a:t>Elle est souvent appelée division entière.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1729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716" y="4724400"/>
            <a:ext cx="258127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9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 division </a:t>
            </a:r>
            <a:r>
              <a:rPr lang="en-US" dirty="0" err="1" smtClean="0"/>
              <a:t>décimale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dirty="0"/>
              <a:t>La division décimale d’un nombre a par un nombre entier non nul b, permet de calculer le quotient </a:t>
            </a:r>
            <a:r>
              <a:rPr lang="fr-FR" dirty="0" smtClean="0"/>
              <a:t>exact </a:t>
            </a:r>
            <a:r>
              <a:rPr lang="fr-FR" dirty="0"/>
              <a:t>de a par b, ou une valeur approchée de ce </a:t>
            </a:r>
            <a:r>
              <a:rPr lang="fr-FR" dirty="0" smtClean="0"/>
              <a:t>quotient.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657600"/>
            <a:ext cx="19050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939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447800"/>
            <a:ext cx="3352800" cy="2590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19200" y="5181600"/>
            <a:ext cx="411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Dirigé</a:t>
            </a:r>
            <a:r>
              <a:rPr lang="en-US" sz="2800" dirty="0" smtClean="0"/>
              <a:t> </a:t>
            </a:r>
            <a:r>
              <a:rPr lang="en-US" sz="2800" dirty="0"/>
              <a:t>par Mme. Dridi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66802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225</TotalTime>
  <Words>296</Words>
  <Application>Microsoft Office PowerPoint</Application>
  <PresentationFormat>Affichage à l'écran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Ion</vt:lpstr>
      <vt:lpstr>La division</vt:lpstr>
      <vt:lpstr>Definition</vt:lpstr>
      <vt:lpstr>Etymologie du mot division.</vt:lpstr>
      <vt:lpstr>Histoire de la division.</vt:lpstr>
      <vt:lpstr>L' utilisation de la division</vt:lpstr>
      <vt:lpstr>Exemples de division.</vt:lpstr>
      <vt:lpstr>La    Division euclidienne.</vt:lpstr>
      <vt:lpstr>La division décimale.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division.</dc:title>
  <dc:creator>Amina Mesdoua</dc:creator>
  <cp:lastModifiedBy>Loïc Laferte</cp:lastModifiedBy>
  <cp:revision>24</cp:revision>
  <dcterms:created xsi:type="dcterms:W3CDTF">2006-08-16T00:00:00Z</dcterms:created>
  <dcterms:modified xsi:type="dcterms:W3CDTF">2014-05-06T13:45:38Z</dcterms:modified>
</cp:coreProperties>
</file>