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7" r:id="rId3"/>
    <p:sldId id="273" r:id="rId4"/>
    <p:sldId id="259" r:id="rId5"/>
    <p:sldId id="265" r:id="rId6"/>
    <p:sldId id="260" r:id="rId7"/>
    <p:sldId id="264" r:id="rId8"/>
    <p:sldId id="266" r:id="rId9"/>
    <p:sldId id="269" r:id="rId10"/>
    <p:sldId id="263" r:id="rId11"/>
    <p:sldId id="261" r:id="rId12"/>
    <p:sldId id="268" r:id="rId13"/>
    <p:sldId id="26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9569" y="2154451"/>
            <a:ext cx="5724862" cy="1846961"/>
          </a:xfrm>
        </p:spPr>
        <p:txBody>
          <a:bodyPr/>
          <a:lstStyle/>
          <a:p>
            <a:r>
              <a:rPr lang="fr-FR" dirty="0" smtClean="0"/>
              <a:t>Enseignement d’exploration</a:t>
            </a:r>
            <a:br>
              <a:rPr lang="fr-FR" dirty="0" smtClean="0"/>
            </a:br>
            <a:r>
              <a:rPr lang="fr-FR" dirty="0" smtClean="0"/>
              <a:t>en classe de 2nde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6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>
                <a:solidFill>
                  <a:srgbClr val="738450"/>
                </a:solidFill>
              </a:rPr>
              <a:t>Sciences et prévention des risques d’origine humaine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 descr="Capture d’écran 2014-05-01 à 18.0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14" y="1457979"/>
            <a:ext cx="5793686" cy="31151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4590" y="4666758"/>
            <a:ext cx="52629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/>
              <a:t>Protection de </a:t>
            </a:r>
            <a:r>
              <a:rPr lang="fr-FR" sz="2800" dirty="0" smtClean="0"/>
              <a:t>l’environnement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Sécurité routière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Sécurité sanitaire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Sécurité </a:t>
            </a:r>
            <a:r>
              <a:rPr lang="fr-FR" sz="2800" dirty="0"/>
              <a:t>et rayonnements </a:t>
            </a:r>
          </a:p>
        </p:txBody>
      </p:sp>
    </p:spTree>
    <p:extLst>
      <p:ext uri="{BB962C8B-B14F-4D97-AF65-F5344CB8AC3E}">
        <p14:creationId xmlns:p14="http://schemas.microsoft.com/office/powerpoint/2010/main" val="18461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i="1" dirty="0">
                <a:solidFill>
                  <a:srgbClr val="738450"/>
                </a:solidFill>
              </a:rPr>
              <a:t>Sciences et vision du  monde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02260"/>
            <a:ext cx="7691719" cy="4571999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>
                <a:latin typeface="Arial"/>
                <a:cs typeface="Arial"/>
              </a:rPr>
              <a:t>Images fixes</a:t>
            </a:r>
          </a:p>
          <a:p>
            <a:pPr>
              <a:buFontTx/>
              <a:buChar char="-"/>
            </a:pPr>
            <a:r>
              <a:rPr lang="fr-FR" dirty="0">
                <a:latin typeface="Arial"/>
                <a:cs typeface="Arial"/>
              </a:rPr>
              <a:t>I</a:t>
            </a:r>
            <a:r>
              <a:rPr lang="fr-FR" dirty="0" smtClean="0">
                <a:latin typeface="Arial"/>
                <a:cs typeface="Arial"/>
              </a:rPr>
              <a:t>mages mobiles</a:t>
            </a:r>
          </a:p>
          <a:p>
            <a:pPr>
              <a:buFontTx/>
              <a:buChar char="-"/>
            </a:pPr>
            <a:r>
              <a:rPr lang="fr-FR" dirty="0">
                <a:latin typeface="Arial"/>
                <a:cs typeface="Arial"/>
              </a:rPr>
              <a:t>V</a:t>
            </a:r>
            <a:r>
              <a:rPr lang="fr-FR" dirty="0" smtClean="0">
                <a:latin typeface="Arial"/>
                <a:cs typeface="Arial"/>
              </a:rPr>
              <a:t>oir la terre</a:t>
            </a:r>
          </a:p>
          <a:p>
            <a:pPr>
              <a:buFontTx/>
              <a:buChar char="-"/>
            </a:pPr>
            <a:r>
              <a:rPr lang="fr-FR" dirty="0">
                <a:latin typeface="Arial"/>
                <a:cs typeface="Arial"/>
              </a:rPr>
              <a:t>V</a:t>
            </a:r>
            <a:r>
              <a:rPr lang="fr-FR" dirty="0" smtClean="0">
                <a:latin typeface="Arial"/>
                <a:cs typeface="Arial"/>
              </a:rPr>
              <a:t>oir l’intérieur du corps</a:t>
            </a:r>
          </a:p>
          <a:p>
            <a:pPr>
              <a:buFontTx/>
              <a:buChar char="-"/>
            </a:pPr>
            <a:r>
              <a:rPr lang="fr-FR" dirty="0">
                <a:latin typeface="Arial"/>
                <a:cs typeface="Arial"/>
              </a:rPr>
              <a:t>V</a:t>
            </a:r>
            <a:r>
              <a:rPr lang="fr-FR" dirty="0" smtClean="0">
                <a:latin typeface="Arial"/>
                <a:cs typeface="Arial"/>
              </a:rPr>
              <a:t>oir l’infiniment grand</a:t>
            </a:r>
          </a:p>
          <a:p>
            <a:pPr>
              <a:buFontTx/>
              <a:buChar char="-"/>
            </a:pPr>
            <a:r>
              <a:rPr lang="fr-FR" dirty="0">
                <a:latin typeface="Arial"/>
                <a:cs typeface="Arial"/>
              </a:rPr>
              <a:t>V</a:t>
            </a:r>
            <a:r>
              <a:rPr lang="fr-FR" dirty="0" smtClean="0">
                <a:latin typeface="Arial"/>
                <a:cs typeface="Arial"/>
              </a:rPr>
              <a:t>oir l’infiniment petit</a:t>
            </a:r>
          </a:p>
          <a:p>
            <a:pPr>
              <a:buFontTx/>
              <a:buChar char="-"/>
            </a:pPr>
            <a:r>
              <a:rPr lang="fr-FR" dirty="0">
                <a:latin typeface="Arial"/>
                <a:cs typeface="Arial"/>
              </a:rPr>
              <a:t>De la perception au traitement cérébral</a:t>
            </a:r>
          </a:p>
          <a:p>
            <a:pPr>
              <a:buFontTx/>
              <a:buChar char="-"/>
            </a:pPr>
            <a:endParaRPr lang="fr-FR" dirty="0">
              <a:latin typeface="Arial"/>
              <a:cs typeface="Arial"/>
            </a:endParaRPr>
          </a:p>
        </p:txBody>
      </p:sp>
      <p:pic>
        <p:nvPicPr>
          <p:cNvPr id="7" name="Image 6" descr="Capture d’écran 2014-05-01 à 18.28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53" y="1615271"/>
            <a:ext cx="5487446" cy="40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tx2"/>
                </a:solidFill>
              </a:rPr>
              <a:t/>
            </a:r>
            <a:br>
              <a:rPr lang="fr-FR" i="1" dirty="0" smtClean="0">
                <a:solidFill>
                  <a:schemeClr val="tx2"/>
                </a:solidFill>
              </a:rPr>
            </a:br>
            <a:r>
              <a:rPr lang="fr-FR" b="1" i="1" dirty="0" smtClean="0">
                <a:solidFill>
                  <a:schemeClr val="tx2"/>
                </a:solidFill>
              </a:rPr>
              <a:t>Organisation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48521"/>
            <a:ext cx="9144000" cy="394569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1 </a:t>
            </a:r>
            <a:r>
              <a:rPr lang="fr-FR" sz="2800" dirty="0"/>
              <a:t>heure 30 par </a:t>
            </a:r>
            <a:r>
              <a:rPr lang="fr-FR" sz="2800" dirty="0" smtClean="0"/>
              <a:t>semaine. </a:t>
            </a:r>
            <a:endParaRPr lang="en-US" sz="2800" dirty="0"/>
          </a:p>
          <a:p>
            <a:r>
              <a:rPr lang="fr-FR" sz="2800" dirty="0" smtClean="0"/>
              <a:t>Après avoir choisi les thèmes (2 ou 3 en général) sur lesquels les élèves travailleront dans l’année, les  professeurs de mathématiques, sciences physiques et chimiques, sciences de  la vie et de la Terre interviennent à tour de rôle toutes les trois ou quatre semaines. </a:t>
            </a:r>
            <a:endParaRPr lang="en-US" sz="2800" dirty="0" smtClean="0"/>
          </a:p>
          <a:p>
            <a:r>
              <a:rPr lang="fr-FR" sz="2800" dirty="0" smtClean="0"/>
              <a:t>Pas </a:t>
            </a:r>
            <a:r>
              <a:rPr lang="fr-FR" sz="2800" dirty="0"/>
              <a:t>de cours, uniquement des travaux </a:t>
            </a:r>
            <a:r>
              <a:rPr lang="fr-FR" sz="2800" dirty="0" smtClean="0"/>
              <a:t>pratiques. </a:t>
            </a:r>
          </a:p>
        </p:txBody>
      </p:sp>
    </p:spTree>
    <p:extLst>
      <p:ext uri="{BB962C8B-B14F-4D97-AF65-F5344CB8AC3E}">
        <p14:creationId xmlns:p14="http://schemas.microsoft.com/office/powerpoint/2010/main" val="36827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rgbClr val="738450"/>
                </a:solidFill>
              </a:rPr>
              <a:t>Profil des élèves</a:t>
            </a:r>
            <a:endParaRPr lang="fr-FR" b="1" i="1" dirty="0">
              <a:solidFill>
                <a:srgbClr val="7384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Cet enseignement d’exploration est destiné à des élèves qui envisagent un bac scientifique. </a:t>
            </a:r>
            <a:endParaRPr lang="fr-CA" dirty="0"/>
          </a:p>
          <a:p>
            <a:r>
              <a:rPr lang="fr-FR" dirty="0"/>
              <a:t>Il prépare à la première S, aux Travaux Personnels Encadrés et à l’épreuve d’Evaluation des Capacités Expérimentales du Bac scientifique. </a:t>
            </a:r>
            <a:endParaRPr lang="fr-CA" dirty="0"/>
          </a:p>
          <a:p>
            <a:r>
              <a:rPr lang="fr-FR" dirty="0"/>
              <a:t>Les élèves qui choisissent cet enseignement doivent avoir de l’intérêt pour les matières scientifiques et pour l’expérimentation</a:t>
            </a:r>
            <a:r>
              <a:rPr lang="fr-CA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3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6141" y="314978"/>
            <a:ext cx="7691719" cy="737967"/>
          </a:xfrm>
        </p:spPr>
        <p:txBody>
          <a:bodyPr/>
          <a:lstStyle/>
          <a:p>
            <a:r>
              <a:rPr lang="fr-FR" b="1" i="1" dirty="0" smtClean="0">
                <a:solidFill>
                  <a:schemeClr val="tx2"/>
                </a:solidFill>
              </a:rPr>
              <a:t>Les attentes</a:t>
            </a:r>
            <a:endParaRPr lang="fr-FR" b="1" i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124" y="1809172"/>
            <a:ext cx="7905736" cy="424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Dans </a:t>
            </a:r>
            <a:r>
              <a:rPr lang="fr-FR" sz="3200" dirty="0"/>
              <a:t>le cadre d’une </a:t>
            </a:r>
            <a:r>
              <a:rPr lang="fr-FR" sz="3200" b="1" dirty="0"/>
              <a:t>démarche de projet</a:t>
            </a:r>
            <a:r>
              <a:rPr lang="fr-FR" sz="3200" dirty="0"/>
              <a:t>, on demande à l’élève un </a:t>
            </a:r>
            <a:r>
              <a:rPr lang="fr-FR" sz="3200" b="1" dirty="0"/>
              <a:t>travail </a:t>
            </a:r>
            <a:r>
              <a:rPr lang="fr-FR" sz="3200" b="1" dirty="0" smtClean="0"/>
              <a:t>personnel     </a:t>
            </a:r>
            <a:r>
              <a:rPr lang="fr-FR" sz="3200" dirty="0" smtClean="0"/>
              <a:t>ou </a:t>
            </a:r>
            <a:r>
              <a:rPr lang="fr-FR" sz="3200" dirty="0"/>
              <a:t>d’équipe qui devra intégrer </a:t>
            </a:r>
            <a:r>
              <a:rPr lang="fr-FR" sz="3200" dirty="0" smtClean="0"/>
              <a:t>une </a:t>
            </a:r>
            <a:r>
              <a:rPr lang="fr-FR" sz="3200" b="1" dirty="0"/>
              <a:t>production</a:t>
            </a:r>
            <a:r>
              <a:rPr lang="fr-FR" sz="3200" dirty="0"/>
              <a:t> </a:t>
            </a:r>
            <a:r>
              <a:rPr lang="fr-FR" sz="3200" dirty="0" smtClean="0"/>
              <a:t>(</a:t>
            </a:r>
            <a:r>
              <a:rPr lang="fr-FR" sz="3200" dirty="0"/>
              <a:t>expérience, exploitation de données, modélisation etc</a:t>
            </a:r>
            <a:r>
              <a:rPr lang="fr-FR" sz="3200" dirty="0" smtClean="0"/>
              <a:t>.).Ce travail devra</a:t>
            </a:r>
            <a:r>
              <a:rPr lang="fr-FR" sz="3200" dirty="0"/>
              <a:t> </a:t>
            </a:r>
            <a:r>
              <a:rPr lang="fr-FR" sz="3200" dirty="0" smtClean="0"/>
              <a:t>aboutir </a:t>
            </a:r>
            <a:r>
              <a:rPr lang="fr-FR" sz="3200" dirty="0"/>
              <a:t>à une forme de </a:t>
            </a:r>
            <a:r>
              <a:rPr lang="fr-FR" sz="3200" b="1" dirty="0"/>
              <a:t>communication scientifique </a:t>
            </a:r>
            <a:r>
              <a:rPr lang="fr-FR" sz="3200" dirty="0"/>
              <a:t>(compte-rendu, affiche, diaporama, production multimédia</a:t>
            </a:r>
            <a:r>
              <a:rPr lang="fr-FR" sz="3200" dirty="0" smtClean="0"/>
              <a:t>).</a:t>
            </a:r>
            <a:endParaRPr lang="en-US" sz="3200" dirty="0"/>
          </a:p>
          <a:p>
            <a:pPr marL="0" indent="0" algn="ctr">
              <a:buNone/>
            </a:pPr>
            <a:endParaRPr lang="fr-FR" sz="4800" dirty="0"/>
          </a:p>
          <a:p>
            <a:pPr marL="0" indent="0" algn="ctr">
              <a:buNone/>
            </a:pPr>
            <a:endParaRPr lang="fr-FR" sz="4800" dirty="0" smtClean="0"/>
          </a:p>
        </p:txBody>
      </p:sp>
    </p:spTree>
    <p:extLst>
      <p:ext uri="{BB962C8B-B14F-4D97-AF65-F5344CB8AC3E}">
        <p14:creationId xmlns:p14="http://schemas.microsoft.com/office/powerpoint/2010/main" val="37819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Capture d’écran 2014-05-01 à 18.31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77" r="-38477"/>
          <a:stretch>
            <a:fillRect/>
          </a:stretch>
        </p:blipFill>
        <p:spPr>
          <a:xfrm>
            <a:off x="726141" y="992927"/>
            <a:ext cx="7693025" cy="4572000"/>
          </a:xfrm>
        </p:spPr>
      </p:pic>
    </p:spTree>
    <p:extLst>
      <p:ext uri="{BB962C8B-B14F-4D97-AF65-F5344CB8AC3E}">
        <p14:creationId xmlns:p14="http://schemas.microsoft.com/office/powerpoint/2010/main" val="29912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chemeClr val="tx2"/>
                </a:solidFill>
              </a:rPr>
              <a:t>Objectifs</a:t>
            </a:r>
            <a:endParaRPr lang="fr-FR" b="1" i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Découverte des </a:t>
            </a:r>
            <a:r>
              <a:rPr lang="fr-FR" dirty="0"/>
              <a:t>différents domaines des mathématiques, sciences physiques et chimiques et des sciences de la vie et de la Terre. </a:t>
            </a:r>
            <a:endParaRPr lang="fr-FR" dirty="0" smtClean="0"/>
          </a:p>
          <a:p>
            <a:r>
              <a:rPr lang="fr-FR" dirty="0"/>
              <a:t>M</a:t>
            </a:r>
            <a:r>
              <a:rPr lang="fr-FR" dirty="0" smtClean="0"/>
              <a:t>ontrer </a:t>
            </a:r>
            <a:r>
              <a:rPr lang="fr-FR" dirty="0"/>
              <a:t>l’apport de ces disciplines pour trouver des réponses aux questions scientifiques de la société moderne. </a:t>
            </a:r>
            <a:endParaRPr lang="fr-FR" dirty="0" smtClean="0"/>
          </a:p>
          <a:p>
            <a:r>
              <a:rPr lang="fr-FR" dirty="0" smtClean="0"/>
              <a:t>Initiation </a:t>
            </a:r>
            <a:r>
              <a:rPr lang="fr-FR" dirty="0"/>
              <a:t>à la démarche </a:t>
            </a:r>
            <a:r>
              <a:rPr lang="fr-FR" dirty="0" smtClean="0"/>
              <a:t>scientifique à travers les différents thèmes abordés.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99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rgbClr val="738450"/>
                </a:solidFill>
              </a:rPr>
              <a:t>Méthodes de travail</a:t>
            </a:r>
            <a:endParaRPr lang="fr-FR" b="1" i="1" dirty="0">
              <a:solidFill>
                <a:srgbClr val="7384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savoir </a:t>
            </a:r>
            <a:r>
              <a:rPr lang="fr-FR" dirty="0"/>
              <a:t>utiliser et compléter ses connaissances </a:t>
            </a:r>
            <a:r>
              <a:rPr lang="fr-FR" dirty="0" smtClean="0"/>
              <a:t>;</a:t>
            </a:r>
          </a:p>
          <a:p>
            <a:r>
              <a:rPr lang="fr-FR" dirty="0" smtClean="0"/>
              <a:t>s’informer</a:t>
            </a:r>
            <a:r>
              <a:rPr lang="fr-FR" dirty="0"/>
              <a:t>, rechercher, extraire et organiser de  </a:t>
            </a:r>
            <a:r>
              <a:rPr lang="fr-FR" dirty="0" smtClean="0"/>
              <a:t> l’information </a:t>
            </a:r>
            <a:r>
              <a:rPr lang="fr-FR" dirty="0"/>
              <a:t>utile (écrite, orale, </a:t>
            </a:r>
            <a:r>
              <a:rPr lang="fr-FR" dirty="0" smtClean="0"/>
              <a:t>observable, numérique</a:t>
            </a:r>
            <a:r>
              <a:rPr lang="fr-FR" dirty="0"/>
              <a:t>) </a:t>
            </a:r>
            <a:r>
              <a:rPr lang="fr-FR" dirty="0" smtClean="0"/>
              <a:t>;</a:t>
            </a:r>
          </a:p>
          <a:p>
            <a:r>
              <a:rPr lang="fr-FR" dirty="0" smtClean="0"/>
              <a:t>raisonner</a:t>
            </a:r>
            <a:r>
              <a:rPr lang="fr-FR" dirty="0"/>
              <a:t>, argumenter, pratiquer une démarche  </a:t>
            </a:r>
            <a:r>
              <a:rPr lang="fr-FR" dirty="0" smtClean="0"/>
              <a:t>          scientifique</a:t>
            </a:r>
            <a:r>
              <a:rPr lang="fr-FR" dirty="0"/>
              <a:t>, démontrer </a:t>
            </a:r>
            <a:r>
              <a:rPr lang="fr-FR" dirty="0" smtClean="0"/>
              <a:t>;</a:t>
            </a:r>
          </a:p>
          <a:p>
            <a:r>
              <a:rPr lang="fr-FR" dirty="0" smtClean="0"/>
              <a:t>communiquer </a:t>
            </a:r>
            <a:r>
              <a:rPr lang="fr-FR" dirty="0"/>
              <a:t>à l’aide d’un </a:t>
            </a:r>
            <a:r>
              <a:rPr lang="fr-FR" dirty="0" smtClean="0"/>
              <a:t> langage </a:t>
            </a:r>
            <a:r>
              <a:rPr lang="fr-FR" dirty="0"/>
              <a:t>et d’outils adaptés.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0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b="1" i="1" dirty="0">
                <a:solidFill>
                  <a:srgbClr val="738450"/>
                </a:solidFill>
              </a:rPr>
              <a:t>THÈMES</a:t>
            </a:r>
            <a:r>
              <a:rPr lang="fr-FR" sz="6000" dirty="0"/>
              <a:t/>
            </a:r>
            <a:br>
              <a:rPr lang="fr-FR" sz="6000" dirty="0"/>
            </a:br>
            <a:endParaRPr lang="fr-FR" sz="6000" dirty="0" smtClean="0">
              <a:solidFill>
                <a:srgbClr val="7384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rgbClr val="738450"/>
                </a:solidFill>
              </a:rPr>
              <a:t>Sciences et aliments </a:t>
            </a:r>
            <a:br>
              <a:rPr lang="fr-FR" b="1" i="1" dirty="0">
                <a:solidFill>
                  <a:srgbClr val="738450"/>
                </a:solidFill>
              </a:rPr>
            </a:br>
            <a:endParaRPr lang="fr-FR" b="1" i="1" dirty="0">
              <a:solidFill>
                <a:srgbClr val="7384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796" y="1829711"/>
            <a:ext cx="7691719" cy="36184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Transformation</a:t>
            </a:r>
          </a:p>
          <a:p>
            <a:pPr>
              <a:buFontTx/>
              <a:buChar char="-"/>
            </a:pPr>
            <a:r>
              <a:rPr lang="fr-FR" dirty="0" smtClean="0"/>
              <a:t>Conservation</a:t>
            </a:r>
          </a:p>
          <a:p>
            <a:pPr>
              <a:buFontTx/>
              <a:buChar char="-"/>
            </a:pPr>
            <a:r>
              <a:rPr lang="fr-FR" dirty="0" smtClean="0"/>
              <a:t> Stockage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/>
              <a:t>T</a:t>
            </a:r>
            <a:r>
              <a:rPr lang="fr-FR" dirty="0" smtClean="0"/>
              <a:t>ransport </a:t>
            </a:r>
          </a:p>
          <a:p>
            <a:pPr>
              <a:buFontTx/>
              <a:buChar char="-"/>
            </a:pPr>
            <a:r>
              <a:rPr lang="fr-FR" dirty="0" smtClean="0"/>
              <a:t> Traçabilité</a:t>
            </a:r>
          </a:p>
          <a:p>
            <a:endParaRPr lang="fr-FR" dirty="0" smtClean="0"/>
          </a:p>
        </p:txBody>
      </p:sp>
      <p:pic>
        <p:nvPicPr>
          <p:cNvPr id="4" name="Image 3" descr="Capture d’écran 2014-05-01 à 17.1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1829711"/>
            <a:ext cx="48641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rgbClr val="738450"/>
                </a:solidFill>
              </a:rPr>
              <a:t>Sciences et cosmétologie </a:t>
            </a:r>
          </a:p>
        </p:txBody>
      </p:sp>
      <p:pic>
        <p:nvPicPr>
          <p:cNvPr id="4" name="Espace réservé du contenu 3" descr="Capture d’écran 2014-05-01 à 17.20.03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1" r="-94" b="-419"/>
          <a:stretch/>
        </p:blipFill>
        <p:spPr>
          <a:xfrm>
            <a:off x="3804737" y="1868896"/>
            <a:ext cx="5339263" cy="4124223"/>
          </a:xfrm>
        </p:spPr>
      </p:pic>
      <p:sp>
        <p:nvSpPr>
          <p:cNvPr id="5" name="ZoneTexte 4"/>
          <p:cNvSpPr txBox="1"/>
          <p:nvPr/>
        </p:nvSpPr>
        <p:spPr>
          <a:xfrm>
            <a:off x="0" y="3039114"/>
            <a:ext cx="427552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 smtClean="0"/>
              <a:t>Nettoyer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Protéger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M</a:t>
            </a:r>
            <a:r>
              <a:rPr lang="fr-FR" sz="2800" dirty="0" smtClean="0"/>
              <a:t>odifier </a:t>
            </a:r>
            <a:r>
              <a:rPr lang="fr-FR" sz="2800" dirty="0"/>
              <a:t>son </a:t>
            </a:r>
            <a:r>
              <a:rPr lang="fr-FR" sz="2800" dirty="0" smtClean="0"/>
              <a:t>aspect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R</a:t>
            </a:r>
            <a:r>
              <a:rPr lang="fr-FR" sz="2800" dirty="0" smtClean="0"/>
              <a:t>éaliser </a:t>
            </a:r>
            <a:r>
              <a:rPr lang="fr-FR" sz="2800" dirty="0"/>
              <a:t>un </a:t>
            </a:r>
            <a:r>
              <a:rPr lang="fr-FR" sz="2800" dirty="0" smtClean="0"/>
              <a:t>cosmétique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8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rgbClr val="738450"/>
                </a:solidFill>
              </a:rPr>
              <a:t>Sciences et investigation policière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1292" y="3746868"/>
            <a:ext cx="48654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 smtClean="0"/>
              <a:t>Balistique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Incendies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Explosions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Toxicologie 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T</a:t>
            </a:r>
            <a:r>
              <a:rPr lang="fr-FR" sz="2800" dirty="0" smtClean="0"/>
              <a:t>echniques d’identification</a:t>
            </a:r>
          </a:p>
          <a:p>
            <a:pPr marL="457200" indent="-457200">
              <a:buFontTx/>
              <a:buChar char="-"/>
            </a:pPr>
            <a:r>
              <a:rPr lang="fr-FR" sz="2800" dirty="0" smtClean="0"/>
              <a:t>Traitement </a:t>
            </a:r>
            <a:r>
              <a:rPr lang="fr-FR" sz="2800" dirty="0"/>
              <a:t>de l’information</a:t>
            </a:r>
          </a:p>
        </p:txBody>
      </p:sp>
      <p:pic>
        <p:nvPicPr>
          <p:cNvPr id="10" name="Espace réservé du contenu 9" descr="Capture d’écran 2014-05-01 à 17.37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2" b="20532"/>
          <a:stretch>
            <a:fillRect/>
          </a:stretch>
        </p:blipFill>
        <p:spPr>
          <a:xfrm>
            <a:off x="3124470" y="1747784"/>
            <a:ext cx="6019530" cy="3578041"/>
          </a:xfrm>
        </p:spPr>
      </p:pic>
    </p:spTree>
    <p:extLst>
      <p:ext uri="{BB962C8B-B14F-4D97-AF65-F5344CB8AC3E}">
        <p14:creationId xmlns:p14="http://schemas.microsoft.com/office/powerpoint/2010/main" val="9356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738450"/>
                </a:solidFill>
              </a:rPr>
              <a:t>Sciences et œuvres d’art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34547" y="3006827"/>
            <a:ext cx="7691719" cy="3601978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Arts plastiques</a:t>
            </a:r>
          </a:p>
          <a:p>
            <a:pPr>
              <a:buFontTx/>
              <a:buChar char="-"/>
            </a:pPr>
            <a:r>
              <a:rPr lang="fr-FR" dirty="0"/>
              <a:t>A</a:t>
            </a:r>
            <a:r>
              <a:rPr lang="fr-FR" dirty="0" smtClean="0"/>
              <a:t>rts musicaux</a:t>
            </a:r>
          </a:p>
          <a:p>
            <a:pPr>
              <a:buFontTx/>
              <a:buChar char="-"/>
            </a:pPr>
            <a:r>
              <a:rPr lang="fr-FR" dirty="0"/>
              <a:t>A</a:t>
            </a:r>
            <a:r>
              <a:rPr lang="fr-FR" dirty="0" smtClean="0"/>
              <a:t>rts </a:t>
            </a:r>
            <a:r>
              <a:rPr lang="fr-FR" dirty="0"/>
              <a:t>de </a:t>
            </a:r>
            <a:r>
              <a:rPr lang="fr-FR" dirty="0" smtClean="0"/>
              <a:t>l’espace</a:t>
            </a:r>
          </a:p>
          <a:p>
            <a:pPr>
              <a:buFontTx/>
              <a:buChar char="-"/>
            </a:pPr>
            <a:r>
              <a:rPr lang="fr-FR" dirty="0" smtClean="0"/>
              <a:t>Photographie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/>
              <a:t>C</a:t>
            </a:r>
            <a:r>
              <a:rPr lang="fr-FR" dirty="0" smtClean="0"/>
              <a:t>inéma</a:t>
            </a:r>
            <a:endParaRPr lang="fr-FR" dirty="0"/>
          </a:p>
        </p:txBody>
      </p:sp>
      <p:pic>
        <p:nvPicPr>
          <p:cNvPr id="6" name="Image 5" descr="Capture d’écran 2014-05-01 à 17.55.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59" y="1553561"/>
            <a:ext cx="6005341" cy="42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ntreprise">
  <a:themeElements>
    <a:clrScheme name="Entrepris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Entrepris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Entrepris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Entreprise.thmx</Template>
  <TotalTime>278</TotalTime>
  <Words>320</Words>
  <Application>Microsoft Office PowerPoint</Application>
  <PresentationFormat>Affichage à l'écran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Entreprise</vt:lpstr>
      <vt:lpstr>Enseignement d’exploration en classe de 2nde</vt:lpstr>
      <vt:lpstr>Présentation PowerPoint</vt:lpstr>
      <vt:lpstr>Objectifs</vt:lpstr>
      <vt:lpstr>Méthodes de travail</vt:lpstr>
      <vt:lpstr> </vt:lpstr>
      <vt:lpstr>Sciences et aliments  </vt:lpstr>
      <vt:lpstr>Sciences et cosmétologie </vt:lpstr>
      <vt:lpstr>Sciences et investigation policière </vt:lpstr>
      <vt:lpstr>Sciences et œuvres d’art </vt:lpstr>
      <vt:lpstr>Sciences et prévention des risques d’origine humaine </vt:lpstr>
      <vt:lpstr>Sciences et vision du  monde </vt:lpstr>
      <vt:lpstr> Organisation </vt:lpstr>
      <vt:lpstr>Profil des élèves</vt:lpstr>
      <vt:lpstr>Les attentes</vt:lpstr>
    </vt:vector>
  </TitlesOfParts>
  <Company>CIMF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Enseignement d’exploration en classe de 2nde</dc:title>
  <dc:creator>Loic LAFERTÉ</dc:creator>
  <cp:lastModifiedBy>Loïc Laferte</cp:lastModifiedBy>
  <cp:revision>25</cp:revision>
  <dcterms:created xsi:type="dcterms:W3CDTF">2014-05-01T08:27:20Z</dcterms:created>
  <dcterms:modified xsi:type="dcterms:W3CDTF">2014-05-07T06:02:00Z</dcterms:modified>
</cp:coreProperties>
</file>